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4"/>
  </p:sldMasterIdLst>
  <p:notesMasterIdLst>
    <p:notesMasterId r:id="rId9"/>
  </p:notesMasterIdLst>
  <p:sldIdLst>
    <p:sldId id="265" r:id="rId5"/>
    <p:sldId id="266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ECEC"/>
    <a:srgbClr val="E30613"/>
    <a:srgbClr val="EBEBEB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3"/>
    <p:restoredTop sz="94687"/>
  </p:normalViewPr>
  <p:slideViewPr>
    <p:cSldViewPr snapToGrid="0">
      <p:cViewPr varScale="1">
        <p:scale>
          <a:sx n="98" d="100"/>
          <a:sy n="98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19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9624-C3D8-45F8-9C0B-3C7555BD6AE7}" type="datetimeFigureOut">
              <a:rPr kumimoji="1" lang="ja-JP" altLang="en-US" smtClean="0"/>
              <a:t>2021/1/18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2EA54-5B01-4070-8354-4F0917127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03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957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82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4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47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61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4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4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3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8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0AEA9-EA44-40E9-A37C-15CA081C5C9D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52BD-CFA4-4098-8AAB-871AF6A4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6E1E5BAB-4269-3D41-B1AA-8099C9522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486"/>
            <a:ext cx="12192000" cy="2936488"/>
          </a:xfrm>
          <a:prstGeom prst="rect">
            <a:avLst/>
          </a:prstGeom>
        </p:spPr>
      </p:pic>
      <p:pic>
        <p:nvPicPr>
          <p:cNvPr id="13" name="図 12" descr="テキスト&#10;&#10;自動的に生成された説明">
            <a:extLst>
              <a:ext uri="{FF2B5EF4-FFF2-40B4-BE49-F238E27FC236}">
                <a16:creationId xmlns:a16="http://schemas.microsoft.com/office/drawing/2014/main" id="{0E9BC233-4EB8-664F-86D2-EF0F73147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84729"/>
            <a:ext cx="11969834" cy="321073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1DF7FD8-F16C-D54E-985E-69521492F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47" y="5325471"/>
            <a:ext cx="5397500" cy="1447800"/>
          </a:xfrm>
          <a:prstGeom prst="rect">
            <a:avLst/>
          </a:prstGeom>
        </p:spPr>
      </p:pic>
      <p:pic>
        <p:nvPicPr>
          <p:cNvPr id="19" name="図 18" descr="記号, 探す, 停止, 時計 が含まれている画像&#10;&#10;自動的に生成された説明">
            <a:extLst>
              <a:ext uri="{FF2B5EF4-FFF2-40B4-BE49-F238E27FC236}">
                <a16:creationId xmlns:a16="http://schemas.microsoft.com/office/drawing/2014/main" id="{E4F583C6-F637-3F42-B9E2-30E1493D3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42" y="5228993"/>
            <a:ext cx="2442970" cy="1724449"/>
          </a:xfrm>
          <a:prstGeom prst="rect">
            <a:avLst/>
          </a:prstGeom>
        </p:spPr>
      </p:pic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35A20990-1DF1-024F-8A27-9E0741FB8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21" y="122646"/>
            <a:ext cx="1621372" cy="1621372"/>
          </a:xfrm>
          <a:prstGeom prst="rect">
            <a:avLst/>
          </a:prstGeom>
        </p:spPr>
      </p:pic>
      <p:pic>
        <p:nvPicPr>
          <p:cNvPr id="3" name="図 2" descr="スーツを着ている男はスマイルしている&#10;&#10;自動的に生成された説明">
            <a:extLst>
              <a:ext uri="{FF2B5EF4-FFF2-40B4-BE49-F238E27FC236}">
                <a16:creationId xmlns:a16="http://schemas.microsoft.com/office/drawing/2014/main" id="{83268759-445A-D942-B45E-B62D447467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891" y="199426"/>
            <a:ext cx="1489555" cy="14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258337" y="1498312"/>
            <a:ext cx="11675265" cy="101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  <a:sym typeface="Arial"/>
              </a:rPr>
              <a:t>セッション名 番号</a:t>
            </a:r>
            <a:endParaRPr kumimoji="0" lang="ja-JP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F28F7F0-DEFE-3B4C-AB3F-7B11E8EC2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2"/>
          <a:stretch/>
        </p:blipFill>
        <p:spPr>
          <a:xfrm>
            <a:off x="0" y="0"/>
            <a:ext cx="3880454" cy="48498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0E21524-F124-794F-B7BE-BA6C9304A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6373012"/>
            <a:ext cx="12192059" cy="484988"/>
          </a:xfrm>
          <a:prstGeom prst="rect">
            <a:avLst/>
          </a:prstGeom>
        </p:spPr>
      </p:pic>
      <p:pic>
        <p:nvPicPr>
          <p:cNvPr id="20" name="図 19" descr="記号, 探す, 停止, 時計 が含まれている画像&#10;&#10;自動的に生成された説明">
            <a:extLst>
              <a:ext uri="{FF2B5EF4-FFF2-40B4-BE49-F238E27FC236}">
                <a16:creationId xmlns:a16="http://schemas.microsoft.com/office/drawing/2014/main" id="{4FAA9927-5CFA-4046-8B40-B88B9B9ED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770" y="5872677"/>
            <a:ext cx="1525230" cy="107663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F4500DC-4A89-4BB6-A2BF-F5BECC838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t="234" r="29908" b="-234"/>
          <a:stretch/>
        </p:blipFill>
        <p:spPr>
          <a:xfrm>
            <a:off x="3630706" y="-1"/>
            <a:ext cx="8561294" cy="484985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2FCD63FF-E826-452D-9403-5279C9594050}"/>
              </a:ext>
            </a:extLst>
          </p:cNvPr>
          <p:cNvSpPr txBox="1">
            <a:spLocks/>
          </p:cNvSpPr>
          <p:nvPr/>
        </p:nvSpPr>
        <p:spPr>
          <a:xfrm>
            <a:off x="609569" y="2844588"/>
            <a:ext cx="10972800" cy="2197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ct val="25000"/>
              </a:spcBef>
            </a:pPr>
            <a:r>
              <a:rPr lang="ja-JP" altLang="en-US" sz="56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セッションテーマ</a:t>
            </a:r>
          </a:p>
        </p:txBody>
      </p:sp>
      <p:pic>
        <p:nvPicPr>
          <p:cNvPr id="12" name="図 11" descr="ロゴ&#10;&#10;自動的に生成された説明">
            <a:extLst>
              <a:ext uri="{FF2B5EF4-FFF2-40B4-BE49-F238E27FC236}">
                <a16:creationId xmlns:a16="http://schemas.microsoft.com/office/drawing/2014/main" id="{DCDE9872-E59C-4996-A2B1-13AC961BA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0" y="602962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0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258367" y="1416957"/>
            <a:ext cx="11675265" cy="178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6000" b="1" u="none" strike="noStrike" cap="none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sym typeface="Arial"/>
              </a:rPr>
              <a:t>座長：姓　名</a:t>
            </a:r>
            <a:endParaRPr lang="en-US" altLang="ja-JP" sz="6000" b="1" u="none" strike="noStrike" cap="none" dirty="0">
              <a:solidFill>
                <a:schemeClr val="dk1"/>
              </a:solidFill>
              <a:latin typeface="Meiryo" panose="020B0604030504040204" pitchFamily="34" charset="-128"/>
              <a:ea typeface="Meiryo" panose="020B0604030504040204" pitchFamily="34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50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所属</a:t>
            </a:r>
          </a:p>
        </p:txBody>
      </p:sp>
      <p:sp>
        <p:nvSpPr>
          <p:cNvPr id="11" name="Google Shape;122;p5">
            <a:extLst>
              <a:ext uri="{FF2B5EF4-FFF2-40B4-BE49-F238E27FC236}">
                <a16:creationId xmlns:a16="http://schemas.microsoft.com/office/drawing/2014/main" id="{843C4344-9504-CA4D-B5BF-591F5E115CBE}"/>
              </a:ext>
            </a:extLst>
          </p:cNvPr>
          <p:cNvSpPr/>
          <p:nvPr/>
        </p:nvSpPr>
        <p:spPr>
          <a:xfrm>
            <a:off x="258367" y="4133993"/>
            <a:ext cx="11675265" cy="169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ja-JP" altLang="en-US" sz="5400" b="1" dirty="0">
                <a:latin typeface="Meiryo" panose="020B0604030504040204" pitchFamily="34" charset="-128"/>
                <a:ea typeface="Meiryo" panose="020B0604030504040204" pitchFamily="34" charset="-128"/>
                <a:sym typeface="Arial"/>
              </a:rPr>
              <a:t>演者：</a:t>
            </a:r>
            <a:r>
              <a:rPr lang="ja-JP" altLang="en-US" sz="5400" b="1" u="none" strike="noStrike" cap="none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sym typeface="Arial"/>
              </a:rPr>
              <a:t>姓　名</a:t>
            </a:r>
            <a:endParaRPr lang="en-US" altLang="ja-JP" sz="5400" b="1" dirty="0">
              <a:latin typeface="Meiryo" panose="020B0604030504040204" pitchFamily="34" charset="-128"/>
              <a:ea typeface="Meiryo" panose="020B0604030504040204" pitchFamily="34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50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/>
                <a:sym typeface="Calibri"/>
              </a:rPr>
              <a:t>所属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83B438B-2D66-7D4F-8D21-6EED15A2EE79}"/>
              </a:ext>
            </a:extLst>
          </p:cNvPr>
          <p:cNvSpPr/>
          <p:nvPr/>
        </p:nvSpPr>
        <p:spPr>
          <a:xfrm>
            <a:off x="1072055" y="3541986"/>
            <a:ext cx="10058400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F28F7F0-DEFE-3B4C-AB3F-7B11E8EC2B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2"/>
          <a:stretch/>
        </p:blipFill>
        <p:spPr>
          <a:xfrm>
            <a:off x="0" y="0"/>
            <a:ext cx="3880454" cy="48498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0E21524-F124-794F-B7BE-BA6C9304A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6373012"/>
            <a:ext cx="12192059" cy="484988"/>
          </a:xfrm>
          <a:prstGeom prst="rect">
            <a:avLst/>
          </a:prstGeom>
        </p:spPr>
      </p:pic>
      <p:pic>
        <p:nvPicPr>
          <p:cNvPr id="20" name="図 19" descr="記号, 探す, 停止, 時計 が含まれている画像&#10;&#10;自動的に生成された説明">
            <a:extLst>
              <a:ext uri="{FF2B5EF4-FFF2-40B4-BE49-F238E27FC236}">
                <a16:creationId xmlns:a16="http://schemas.microsoft.com/office/drawing/2014/main" id="{4FAA9927-5CFA-4046-8B40-B88B9B9ED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770" y="5872677"/>
            <a:ext cx="1525230" cy="107663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F4500DC-4A89-4BB6-A2BF-F5BECC838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t="234" r="29908" b="-234"/>
          <a:stretch/>
        </p:blipFill>
        <p:spPr>
          <a:xfrm>
            <a:off x="3630706" y="-1"/>
            <a:ext cx="8561294" cy="4849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2;p5">
            <a:extLst>
              <a:ext uri="{FF2B5EF4-FFF2-40B4-BE49-F238E27FC236}">
                <a16:creationId xmlns:a16="http://schemas.microsoft.com/office/drawing/2014/main" id="{843C4344-9504-CA4D-B5BF-591F5E115CBE}"/>
              </a:ext>
            </a:extLst>
          </p:cNvPr>
          <p:cNvSpPr/>
          <p:nvPr/>
        </p:nvSpPr>
        <p:spPr>
          <a:xfrm>
            <a:off x="388882" y="924488"/>
            <a:ext cx="7166950" cy="784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  <a:sym typeface="Arial"/>
              </a:rPr>
              <a:t>ご略歴：姓　名先生</a:t>
            </a:r>
            <a:endParaRPr lang="ja-JP" altLang="en-US" sz="3600" b="1" dirty="0">
              <a:solidFill>
                <a:schemeClr val="dk1"/>
              </a:solidFill>
              <a:latin typeface="Meiryo" panose="020B0604030504040204" pitchFamily="34" charset="-128"/>
              <a:ea typeface="Meiryo" panose="020B0604030504040204" pitchFamily="34" charset="-128"/>
              <a:cs typeface="Calibri"/>
              <a:sym typeface="Calibri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D4F00FB-06E2-C748-B197-D5AED7883933}"/>
              </a:ext>
            </a:extLst>
          </p:cNvPr>
          <p:cNvSpPr/>
          <p:nvPr/>
        </p:nvSpPr>
        <p:spPr>
          <a:xfrm>
            <a:off x="1355218" y="1831551"/>
            <a:ext cx="96917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ja-JP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 panose="020F0502020204030204" pitchFamily="34" charset="0"/>
                <a:sym typeface="Arial"/>
              </a:rPr>
              <a:t>1990</a:t>
            </a:r>
            <a:r>
              <a:rPr lang="ja-JP" altLang="en-US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 panose="020F0502020204030204" pitchFamily="34" charset="0"/>
                <a:sym typeface="Arial"/>
              </a:rPr>
              <a:t>年</a:t>
            </a:r>
            <a:r>
              <a:rPr lang="ja-JP" altLang="en-US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sym typeface="Arial"/>
              </a:rPr>
              <a:t>　 ●●大学医学部　卒業</a:t>
            </a:r>
            <a:endParaRPr lang="en-US" altLang="ja-JP" sz="3200" b="1" dirty="0">
              <a:solidFill>
                <a:schemeClr val="dk1"/>
              </a:solidFill>
              <a:latin typeface="Meiryo" panose="020B0604030504040204" pitchFamily="34" charset="-128"/>
              <a:ea typeface="Meiryo" panose="020B0604030504040204" pitchFamily="34" charset="-128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altLang="ja-JP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 panose="020F0502020204030204" pitchFamily="34" charset="0"/>
                <a:sym typeface="Arial"/>
              </a:rPr>
              <a:t>1990</a:t>
            </a:r>
            <a:r>
              <a:rPr lang="ja-JP" altLang="en-US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 panose="020F0502020204030204" pitchFamily="34" charset="0"/>
                <a:sym typeface="Arial"/>
              </a:rPr>
              <a:t>年</a:t>
            </a:r>
            <a:r>
              <a:rPr lang="ja-JP" altLang="en-US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sym typeface="Arial"/>
              </a:rPr>
              <a:t>　 ●●大学医学部　神経科精神科</a:t>
            </a:r>
            <a:endParaRPr lang="ja-JP" altLang="en-US" sz="3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>
              <a:lnSpc>
                <a:spcPct val="150000"/>
              </a:lnSpc>
            </a:pPr>
            <a:r>
              <a:rPr lang="en-US" altLang="ja-JP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 panose="020F0502020204030204" pitchFamily="34" charset="0"/>
                <a:sym typeface="Arial"/>
              </a:rPr>
              <a:t>2000</a:t>
            </a:r>
            <a:r>
              <a:rPr lang="ja-JP" altLang="en-US" sz="3200" b="1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 panose="020F0502020204030204" pitchFamily="34" charset="0"/>
                <a:sym typeface="Arial"/>
              </a:rPr>
              <a:t>年</a:t>
            </a:r>
            <a:r>
              <a:rPr lang="ja-JP" altLang="en-US" sz="3200" b="1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sym typeface="Arial"/>
              </a:rPr>
              <a:t>　 ●●大学医</a:t>
            </a:r>
            <a:r>
              <a:rPr lang="ja-JP" altLang="en-US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sym typeface="Arial"/>
              </a:rPr>
              <a:t>学部　精神科学　助手</a:t>
            </a:r>
          </a:p>
          <a:p>
            <a:pPr lvl="0">
              <a:lnSpc>
                <a:spcPct val="150000"/>
              </a:lnSpc>
            </a:pPr>
            <a:r>
              <a:rPr lang="en-US" altLang="ja-JP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 panose="020F0502020204030204" pitchFamily="34" charset="0"/>
                <a:sym typeface="Arial"/>
              </a:rPr>
              <a:t>2005</a:t>
            </a:r>
            <a:r>
              <a:rPr lang="ja-JP" altLang="en-US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sym typeface="Arial"/>
              </a:rPr>
              <a:t>年　 東京医科大学　精神医学分野　講師</a:t>
            </a:r>
            <a:endParaRPr lang="en-US" altLang="ja-JP" sz="3200" b="1" dirty="0">
              <a:solidFill>
                <a:schemeClr val="dk1"/>
              </a:solidFill>
              <a:latin typeface="Meiryo" panose="020B0604030504040204" pitchFamily="34" charset="-128"/>
              <a:ea typeface="Meiryo" panose="020B0604030504040204" pitchFamily="34" charset="-128"/>
              <a:sym typeface="Arial"/>
            </a:endParaRPr>
          </a:p>
          <a:p>
            <a:pPr lvl="0">
              <a:lnSpc>
                <a:spcPct val="150000"/>
              </a:lnSpc>
            </a:pPr>
            <a:r>
              <a:rPr lang="en-US" altLang="ja-JP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cs typeface="Calibri" panose="020F0502020204030204" pitchFamily="34" charset="0"/>
                <a:sym typeface="Arial"/>
              </a:rPr>
              <a:t>2010</a:t>
            </a:r>
            <a:r>
              <a:rPr lang="ja-JP" altLang="en-US" sz="3200" b="1" dirty="0">
                <a:solidFill>
                  <a:schemeClr val="dk1"/>
                </a:solidFill>
                <a:latin typeface="Meiryo" panose="020B0604030504040204" pitchFamily="34" charset="-128"/>
                <a:ea typeface="Meiryo" panose="020B0604030504040204" pitchFamily="34" charset="-128"/>
                <a:sym typeface="Arial"/>
              </a:rPr>
              <a:t>年　 同　准教授</a:t>
            </a:r>
            <a:endParaRPr lang="ja-JP" altLang="en-US" sz="3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1984B1F-334C-2B43-9DCB-D7FF3E9A5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-1"/>
            <a:ext cx="12191984" cy="48498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C912B12-229C-174C-9382-6679DD3E5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6373012"/>
            <a:ext cx="12192059" cy="484988"/>
          </a:xfrm>
          <a:prstGeom prst="rect">
            <a:avLst/>
          </a:prstGeom>
        </p:spPr>
      </p:pic>
      <p:pic>
        <p:nvPicPr>
          <p:cNvPr id="13" name="図 12" descr="記号, 探す, 停止, 時計 が含まれている画像&#10;&#10;自動的に生成された説明">
            <a:extLst>
              <a:ext uri="{FF2B5EF4-FFF2-40B4-BE49-F238E27FC236}">
                <a16:creationId xmlns:a16="http://schemas.microsoft.com/office/drawing/2014/main" id="{554BEBB5-0366-EA42-A446-C8805DFEB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770" y="5872677"/>
            <a:ext cx="1525230" cy="10766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CAD31CE-B6E7-4452-A9D5-4CCB473AD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2"/>
          <a:stretch/>
        </p:blipFill>
        <p:spPr>
          <a:xfrm>
            <a:off x="0" y="0"/>
            <a:ext cx="3880454" cy="4849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B5E204C-3106-4D9C-9E13-825307C2FD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t="234" r="29908" b="-234"/>
          <a:stretch/>
        </p:blipFill>
        <p:spPr>
          <a:xfrm>
            <a:off x="3630706" y="-1"/>
            <a:ext cx="8561294" cy="4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9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55AF85BC6317B43A3DB984AA1C24AEF" ma:contentTypeVersion="6" ma:contentTypeDescription="新しいドキュメントを作成します。" ma:contentTypeScope="" ma:versionID="c77074cc06a584b4840c6d9e038ea335">
  <xsd:schema xmlns:xsd="http://www.w3.org/2001/XMLSchema" xmlns:xs="http://www.w3.org/2001/XMLSchema" xmlns:p="http://schemas.microsoft.com/office/2006/metadata/properties" xmlns:ns2="bdc7d71b-5833-417a-a9cd-1a9d8c398f66" targetNamespace="http://schemas.microsoft.com/office/2006/metadata/properties" ma:root="true" ma:fieldsID="c69bffdffcedc0cbf235a93909ab07d5" ns2:_="">
    <xsd:import namespace="bdc7d71b-5833-417a-a9cd-1a9d8c398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7d71b-5833-417a-a9cd-1a9d8c398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E16E16-203F-426E-A1E6-FE033D51A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7d71b-5833-417a-a9cd-1a9d8c398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4FA53F-862E-4FE1-BA29-CB08F886D81A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bdc7d71b-5833-417a-a9cd-1a9d8c398f6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A9BFA99-A286-4C65-B167-7B93427454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56</Words>
  <Application>Microsoft Office PowerPoint</Application>
  <PresentationFormat>ワイド画面</PresentationFormat>
  <Paragraphs>12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Meiryo</vt:lpstr>
      <vt:lpstr>游ゴシック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Hamada, Anna Lissa</dc:creator>
  <cp:lastModifiedBy>和泉陽介</cp:lastModifiedBy>
  <cp:revision>28</cp:revision>
  <dcterms:created xsi:type="dcterms:W3CDTF">2020-10-25T18:18:28Z</dcterms:created>
  <dcterms:modified xsi:type="dcterms:W3CDTF">2021-01-18T10:52:07Z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0x010100255AF85BC6317B43A3DB984AA1C24AEF</vt:lpwstr>
  </property>
</Properties>
</file>